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986B-F535-FF0B-91EE-79022113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4892A-8F4E-F143-C327-3873F49DE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51643-7AF9-BD5F-787E-AA904AE3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9085-8CB0-3544-043C-799E3B01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72DF-5BBB-2061-DAB2-41E91438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38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DFD9-4397-4AC6-B9AA-38B3784E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17042-2237-8703-164C-6039F5CC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D9918-FBE7-B637-ACC0-DCC60D36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C6787-D0F8-F468-20D8-40D88F07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44B9-72E4-8F4F-136C-3AAF2F7F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4EBAF-44D9-AA94-9889-2F3D87B28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DF52F-2DB0-64D2-0577-487B9AF6F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EAFD-2EBC-FA18-0679-7BECB1CA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CF18-B7D3-883A-AF8D-C32FE84E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CFBE9-B260-77B0-2127-9E1BF56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1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F23C-2EFA-0725-EBCC-E708C215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2E48-861B-733F-FE68-466C5593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1A582-3363-133A-0E17-09205F11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AD65-2C12-849A-5747-81AD2C5E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F663-1DC7-79D1-8362-F10D50B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AD7E-9559-E6D7-4527-12752CEF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507E-C89E-AFDC-D715-98A098AF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6568-9614-5CB4-0C4B-8C739E19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BBE2-256A-9D80-74C5-DE5DCA6C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2693-15D7-6D9F-87FD-1C2CA171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86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D1A-A3D1-440D-6FE0-F50D3886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F5C0-252F-5C3D-0E1B-12B7D619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F9FBB-4225-3597-27CB-77819A22D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876F-2BEB-36EE-82D5-B239991B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7E588-55DA-F417-A6ED-FF69F77D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D1125-6C9B-45EC-E47B-D1745069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1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D8D2-EEBE-75C4-6F05-1C5BDA60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F13B6-61D7-9377-5285-FAA558E3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6C411-EE8D-2F52-446B-BA783914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1D099-3F3D-492F-3C73-69B6084E1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0B639-B5B5-B362-6AF0-F537D12A7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07DE7-44C0-1AFF-AECC-13290FBD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F6D63-268A-9734-4255-AF6F036D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4E345-04D0-E498-C334-47A3E17E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3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3E2E-F483-C0D7-A0E2-4960D69E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7A4AA-97DA-39A6-C638-005D160C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590AD-F70F-BC8A-ABBD-3716207D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C161C-8BFE-143E-611B-719E62BC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17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DCD80-D7D8-3B90-F294-DB66C08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AD3F4-8E91-1A8E-760B-BFC89F11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E25CE-F086-735C-5360-D3C2A0C6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42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945A-988B-CF1E-6C7A-EEA82E6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CAC-C5C2-1DC0-47E5-2931ADCD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0CCF8-4323-7992-11BC-053689121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5FE83-A0F8-927D-C963-180EE487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00FD-3C6C-E1FA-6DEB-AA96B904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E1964-BB86-AEC5-ECC4-C07EB5E1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4712-05B4-E81A-8774-7564DF96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417E9-6650-5C11-DA92-18E975F35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C72F2-AB66-F9F4-E508-46135B465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2EEE8-5E70-9897-06BD-F104F027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941C8-4BAF-ABE5-4819-EA827BC0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94C63-61DE-C6FD-99F3-666C3633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1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B2511-101E-95DE-48C5-25EEEB04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4CE44-F80B-C2D2-24CB-29736246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313E-C5CE-24D7-C57F-78FABAAFE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BF28C-1262-4F15-95C1-75BCB8D4CCC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B432-3E6A-4C94-09C1-4D2ADB6CD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A917-2E54-C62E-E548-97D1D2891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C4B09-89D6-4473-91BE-D310F2757F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9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with red sails in the water with a city in the background&#10;&#10;AI-generated content may be incorrect.">
            <a:extLst>
              <a:ext uri="{FF2B5EF4-FFF2-40B4-BE49-F238E27FC236}">
                <a16:creationId xmlns:a16="http://schemas.microsoft.com/office/drawing/2014/main" id="{FBC8C8ED-56FE-D622-1CFA-E25C1E7B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5E6459A1-F55A-C8DD-CE2E-5DF9013D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Eda Salas - Dekon Congress &amp; Tourism</dc:creator>
  <cp:lastModifiedBy>Eda Salas - Dekon Congress &amp; Tourism</cp:lastModifiedBy>
  <cp:revision>1</cp:revision>
  <dcterms:created xsi:type="dcterms:W3CDTF">2025-10-06T11:30:40Z</dcterms:created>
  <dcterms:modified xsi:type="dcterms:W3CDTF">2025-10-06T11:31:08Z</dcterms:modified>
</cp:coreProperties>
</file>